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 autoCompressPictures="0">
  <p:sldMasterIdLst>
    <p:sldMasterId id="2147483648" r:id="rId1"/>
  </p:sldMasterIdLst>
  <p:notesMasterIdLst>
    <p:notesMasterId r:id="rId5"/>
  </p:notesMasterIdLst>
  <p:sldIdLst>
    <p:sldId id="256" r:id="rId2"/>
    <p:sldId id="260" r:id="rId3"/>
    <p:sldId id="265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F2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877"/>
    <p:restoredTop sz="96327"/>
  </p:normalViewPr>
  <p:slideViewPr>
    <p:cSldViewPr snapToGrid="0" snapToObjects="1">
      <p:cViewPr varScale="1">
        <p:scale>
          <a:sx n="109" d="100"/>
          <a:sy n="109" d="100"/>
        </p:scale>
        <p:origin x="688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E21E6E-FE16-9A40-AB2C-836EE77C1262}" type="datetimeFigureOut">
              <a:rPr lang="en-US" smtClean="0"/>
              <a:t>7/14/22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ECB8A7-3D04-284F-AD06-94F2B5597B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4778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BBE505-7CC3-6860-DEF6-A4D2D441B8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8FBC372-2970-1D7E-F857-E8B293310A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0D65A4-50CF-3993-2244-0F461D6980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21814-73B6-E247-A125-AAD0C0BD6F74}" type="datetime1">
              <a:rPr lang="en-US" smtClean="0"/>
              <a:t>7/14/22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E0471F-A42F-FD90-79AC-D2FC56ED4C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5BF0F6-9680-E312-9D3B-D61DD56BF8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227B3-BD4B-B146-9DD9-5D91D71F00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0417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9311E1-1222-6942-20C7-DB27834CF1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75499D3-8E38-B604-27F3-9FD4E8A26A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A810BF-7742-4860-FFF2-4B7B36DBB7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979F8-54D7-3248-B55A-56DBC039385F}" type="datetime1">
              <a:rPr lang="en-US" smtClean="0"/>
              <a:t>7/14/22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9683B3-FEE1-E886-7B4B-61D155F5B1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D9E1AF-6BC2-13F7-A806-1B077EEDF3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227B3-BD4B-B146-9DD9-5D91D71F00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4096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A1D038B-1D48-A1F6-3210-0DAA323FE14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29D5CF6-4271-6592-B214-14DFAA63DE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CD4DE9-1CA1-4F14-33C5-A768B0E314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FA7F0-A6EE-BF4C-B90F-9130F523F16F}" type="datetime1">
              <a:rPr lang="en-US" smtClean="0"/>
              <a:t>7/14/22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962EF3-8636-20CB-32CA-D0F636F3D8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DC1E35-F84C-3D8D-F869-038837994C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227B3-BD4B-B146-9DD9-5D91D71F00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7276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5FB1F5-D793-CF20-3E1D-CD32532AD9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5A74D5-8EA1-AA84-A68C-0A0D818A8E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3708D7-0661-94EC-D920-1572085A8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49CE3-5938-A846-9221-39148D6184C7}" type="datetime1">
              <a:rPr lang="en-US" smtClean="0"/>
              <a:t>7/14/22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D87CA1-EC4E-6503-348A-898C521CF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98B036-2728-6609-B995-7371B7BC23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227B3-BD4B-B146-9DD9-5D91D71F00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8925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1F0D07-DAB4-2ACB-4991-BAC9F9C2C2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B27871-F450-D289-0FD0-033676773D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D40FC0-F908-BC21-3363-384669E60B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854F6-5640-FE4E-A5A0-2B3702EC4545}" type="datetime1">
              <a:rPr lang="en-US" smtClean="0"/>
              <a:t>7/14/22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A5EB7A-DA01-63C3-20E1-30EC499BA3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BBB5F2-1751-41A4-DA97-D2383C5E71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227B3-BD4B-B146-9DD9-5D91D71F00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8416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8C57C4-096E-0AC2-8F88-F03AEA2FB4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9EF170-3775-1624-4F11-C60C3EB9C6A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EB76AD-3C14-A3E5-CB22-D2FD02BBC4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7B4A12-4283-B58C-C9D4-DCD7BE1630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F021F-57FC-CB41-B070-E237181AF3A0}" type="datetime1">
              <a:rPr lang="en-US" smtClean="0"/>
              <a:t>7/14/22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8642D3B-0FA6-90E7-9A5F-579082C313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02299C-E0F5-8136-303F-99A82A5FC1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227B3-BD4B-B146-9DD9-5D91D71F00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929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A4AEB9-0BBB-C2C4-14A1-74497A05C3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0DD4D1-B7EF-6EA9-9C22-0C6F751372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B082041-0EBD-A7B8-1959-669601009E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898B0E3-8323-B84B-1D31-6C1D0853AF4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8E90006-8313-0A2B-150F-4C156D9667B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D10A33A-9D97-FF11-4F5D-F501C59980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E0EDB-E9C6-C64F-9FA8-C75EFCBFA1DA}" type="datetime1">
              <a:rPr lang="en-US" smtClean="0"/>
              <a:t>7/14/22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40D3499-E618-6482-52FF-8B09236460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B070E96-B6FE-19FD-4C27-79219E1995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227B3-BD4B-B146-9DD9-5D91D71F00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6236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1EF522-9F8B-A762-3638-D73B09212A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9801B24-09F8-AD6D-31C2-84C1BE6B96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52D58-8A9D-6343-9552-AFE7C0FA253B}" type="datetime1">
              <a:rPr lang="en-US" smtClean="0"/>
              <a:t>7/14/22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661ACE7-82EB-D869-1369-5DE7292C8A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28BE9D3-05ED-1A8D-7534-0AC2F3FEE8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227B3-BD4B-B146-9DD9-5D91D71F00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1913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BE9FA50-6BBA-5A73-164F-F7C2DF1813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6B899-C999-6D45-B0CA-642239F1843B}" type="datetime1">
              <a:rPr lang="en-US" smtClean="0"/>
              <a:t>7/14/22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A219ACF-55DB-23D9-8657-74E9F7C223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311CA59-F36B-06B9-D290-0DBEC7BEF5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227B3-BD4B-B146-9DD9-5D91D71F00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2179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0B06B3-EC05-77D0-0BB7-A4909A9A29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DC816C-BFD5-A785-7B36-276BC46ABF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50DA37B-505B-C2FD-5CDB-C7D8D4085F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1A421A-28A3-9A17-4A61-7A2A9214C6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9F4C6-A235-114B-8A8B-750AB4DB3249}" type="datetime1">
              <a:rPr lang="en-US" smtClean="0"/>
              <a:t>7/14/22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1F576C-0BCD-B3D7-CF34-5ECAF6A07A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A44FFF-1157-293C-A830-A1C55A707D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227B3-BD4B-B146-9DD9-5D91D71F00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5150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014FDB-ECE7-CADF-CC03-2779085C9C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EA8F69A-EC6F-7AE7-20BE-0EFC328AC08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CCF0A42-D5EF-D3A5-95CA-B9B19F97D6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BE8DFCD-A879-2667-EF62-94FE3D6B98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2133F-8DE8-7241-86CD-FC661D3A3D72}" type="datetime1">
              <a:rPr lang="en-US" smtClean="0"/>
              <a:t>7/14/22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F12AA17-CCEE-4923-1ED0-47F718B184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2815644-73F1-A0D9-2C0A-AEE64D9BAE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227B3-BD4B-B146-9DD9-5D91D71F00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201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741C8AE-5668-EEB0-62F5-1240A10CE5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514F34-7FB9-984C-C44C-1BFCD2C852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FAB6A6-A9F2-B34E-A5BC-BB1A5F3888C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244D9B-9F95-3A4A-B1F9-9E6F88F09312}" type="datetime1">
              <a:rPr lang="en-US" smtClean="0"/>
              <a:t>7/14/22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0EA822-3B54-FA95-612F-10D035B505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3556C3-201C-5B46-6E24-9E769E76741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6227B3-BD4B-B146-9DD9-5D91D71F00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7334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9" name="Rectangle 28">
            <a:extLst>
              <a:ext uri="{FF2B5EF4-FFF2-40B4-BE49-F238E27FC236}">
                <a16:creationId xmlns:a16="http://schemas.microsoft.com/office/drawing/2014/main" id="{23D09407-53BC-485E-B4CE-BC5E4FC4B2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921DB988-49FC-4608-B0A2-E2F3A40190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E51EE67-DF32-3A01-7F6E-D3371B19FF5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55903" y="3399769"/>
            <a:ext cx="10640754" cy="775845"/>
          </a:xfrm>
        </p:spPr>
        <p:txBody>
          <a:bodyPr anchor="b">
            <a:normAutofit fontScale="90000"/>
          </a:bodyPr>
          <a:lstStyle/>
          <a:p>
            <a:r>
              <a:rPr lang="en-US" sz="4000" dirty="0"/>
              <a:t>Ecological Resilience: The American Dam, Past and Future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450BA10-7E9B-AF97-FF9F-AFD8F08F890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14121" y="4171528"/>
            <a:ext cx="9163757" cy="450447"/>
          </a:xfrm>
        </p:spPr>
        <p:txBody>
          <a:bodyPr anchor="ctr">
            <a:normAutofit/>
          </a:bodyPr>
          <a:lstStyle/>
          <a:p>
            <a:r>
              <a:rPr lang="en-US" sz="2000" dirty="0"/>
              <a:t>By: Heidi Scott, SESYNC</a:t>
            </a:r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E9B930FD-8671-4C4C-ADCF-73AC1D0CD4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9676747" y="0"/>
            <a:ext cx="2514948" cy="2174333"/>
            <a:chOff x="-305" y="-4155"/>
            <a:chExt cx="2514948" cy="2174333"/>
          </a:xfrm>
        </p:grpSpPr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C35B12C1-569C-4E37-AA33-7EF215F201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F23E2660-7810-46F6-8752-187127C830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C991DC45-0378-45B3-B325-FB8F98545E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E228F5BA-5150-4554-B7EA-93F371F3B1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5" name="Picture 4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7AF539DA-A600-619A-D3DD-CC7659DDF3D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2723" y="539346"/>
            <a:ext cx="3421356" cy="1248796"/>
          </a:xfrm>
          <a:prstGeom prst="rect">
            <a:avLst/>
          </a:prstGeom>
        </p:spPr>
      </p:pic>
      <p:grpSp>
        <p:nvGrpSpPr>
          <p:cNvPr id="39" name="Group 38">
            <a:extLst>
              <a:ext uri="{FF2B5EF4-FFF2-40B4-BE49-F238E27FC236}">
                <a16:creationId xmlns:a16="http://schemas.microsoft.com/office/drawing/2014/main" id="{383C2651-AE0C-4AE4-8725-E2F9414FE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 flipH="1">
            <a:off x="-305" y="4322879"/>
            <a:ext cx="3378428" cy="2535121"/>
            <a:chOff x="-305" y="-1"/>
            <a:chExt cx="3832880" cy="2876136"/>
          </a:xfrm>
        </p:grpSpPr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CCE13265-B5D2-47B4-A199-E05F390D5B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693EBD03-D832-462C-9304-7273698ED4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0D53D3E2-805E-40D2-964F-352BF6D476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B7A9A916-A926-43E6-800F-432ABC3F24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E2AAC7-1A37-FE11-5582-E5AC230624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7/14/22</a:t>
            </a:r>
          </a:p>
        </p:txBody>
      </p:sp>
    </p:spTree>
    <p:extLst>
      <p:ext uri="{BB962C8B-B14F-4D97-AF65-F5344CB8AC3E}">
        <p14:creationId xmlns:p14="http://schemas.microsoft.com/office/powerpoint/2010/main" val="32863061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6" name="Content Placeholder 5" descr="A picture containing nature, half&#10;&#10;Description automatically generated">
            <a:extLst>
              <a:ext uri="{FF2B5EF4-FFF2-40B4-BE49-F238E27FC236}">
                <a16:creationId xmlns:a16="http://schemas.microsoft.com/office/drawing/2014/main" id="{5E5DF182-4727-C050-1521-09781843481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12947" b="3426"/>
          <a:stretch/>
        </p:blipFill>
        <p:spPr>
          <a:xfrm>
            <a:off x="20" y="0"/>
            <a:ext cx="12191980" cy="6858000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F9802FA-5A66-5D0B-1CC8-6FD56454AF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856227B3-BD4B-B146-9DD9-5D91D71F00EA}" type="slidenum">
              <a:rPr lang="en-US">
                <a:solidFill>
                  <a:srgbClr val="FFFFFF"/>
                </a:solidFill>
              </a:rPr>
              <a:pPr>
                <a:spcAft>
                  <a:spcPts val="600"/>
                </a:spcAft>
              </a:pPr>
              <a:t>1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675B295-09E5-F32A-9FF8-E3F07B9A31BB}"/>
              </a:ext>
            </a:extLst>
          </p:cNvPr>
          <p:cNvSpPr txBox="1"/>
          <p:nvPr/>
        </p:nvSpPr>
        <p:spPr>
          <a:xfrm>
            <a:off x="4970585" y="136525"/>
            <a:ext cx="6526639" cy="738664"/>
          </a:xfrm>
          <a:prstGeom prst="rect">
            <a:avLst/>
          </a:prstGeom>
          <a:solidFill>
            <a:srgbClr val="F2F2F2">
              <a:alpha val="60000"/>
            </a:srgbClr>
          </a:solidFill>
        </p:spPr>
        <p:txBody>
          <a:bodyPr wrap="square" rtlCol="0">
            <a:spAutoFit/>
          </a:bodyPr>
          <a:lstStyle/>
          <a:p>
            <a:pPr lvl="0" algn="ctr"/>
            <a:r>
              <a:rPr lang="en-US" sz="2400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Teton Dam Flood, June 5, 1976 </a:t>
            </a:r>
          </a:p>
          <a:p>
            <a:pPr lvl="0"/>
            <a:r>
              <a:rPr lang="en-US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Image courtesy of www. waterarchives.org via Wikimedia Commons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76558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0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C16CEA31-F781-2CE7-A128-EE324E3624F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8018" b="7728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F9802FA-5A66-5D0B-1CC8-6FD56454AF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856227B3-BD4B-B146-9DD9-5D91D71F00EA}" type="slidenum">
              <a:rPr lang="en-US">
                <a:solidFill>
                  <a:srgbClr val="FFFFFF"/>
                </a:solidFill>
              </a:rPr>
              <a:pPr>
                <a:spcAft>
                  <a:spcPts val="600"/>
                </a:spcAft>
              </a:pPr>
              <a:t>2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C25B721-E000-D6BF-9B64-5875F03ACA09}"/>
              </a:ext>
            </a:extLst>
          </p:cNvPr>
          <p:cNvSpPr txBox="1"/>
          <p:nvPr/>
        </p:nvSpPr>
        <p:spPr>
          <a:xfrm>
            <a:off x="477349" y="105507"/>
            <a:ext cx="7448549" cy="9959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lnSpc>
                <a:spcPct val="115000"/>
              </a:lnSpc>
              <a:buClr>
                <a:schemeClr val="dk1"/>
              </a:buClr>
              <a:buSzPts val="1100"/>
            </a:pPr>
            <a:r>
              <a:rPr lang="en-US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Downstream view taken on the bank of the Colorado River in Glen Canyon of Hidden Passage Canyon before the construction of Glen Canyon Dam, c. 1958 </a:t>
            </a:r>
            <a:br>
              <a:rPr lang="en-US" sz="1600" i="1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</a:br>
            <a:r>
              <a:rPr lang="en-US" sz="1600" i="1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Open-source image via Wikimedia Commons</a:t>
            </a:r>
            <a:endParaRPr lang="en-US" sz="2400" i="1" dirty="0">
              <a:solidFill>
                <a:schemeClr val="dk1"/>
              </a:solidFill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724208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A4D730D3-21DF-A649-93AC-8F75A2B9B32F}" vid="{B0AA2598-5C6F-5540-895B-2774E0F7575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53</TotalTime>
  <Words>72</Words>
  <Application>Microsoft Macintosh PowerPoint</Application>
  <PresentationFormat>Widescreen</PresentationFormat>
  <Paragraphs>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Ecological Resilience: The American Dam, Past and Future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Ecological Resilience: The American Dam, Past and Future</dc:title>
  <dc:creator>Alaina Gallagher</dc:creator>
  <cp:lastModifiedBy>Alaina Gallagher</cp:lastModifiedBy>
  <cp:revision>1</cp:revision>
  <dcterms:created xsi:type="dcterms:W3CDTF">2022-07-14T15:13:34Z</dcterms:created>
  <dcterms:modified xsi:type="dcterms:W3CDTF">2022-07-14T16:06:48Z</dcterms:modified>
</cp:coreProperties>
</file>